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7559675" cx="10080625"/>
  <p:notesSz cx="7559675" cy="10691800"/>
  <p:embeddedFontLs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Shape 55"/>
          <p:cNvSpPr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Shape 30"/>
          <p:cNvSpPr txBox="1"/>
          <p:nvPr>
            <p:ph idx="3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blog.adrianistan.eu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2448000" y="316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ES" sz="4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5 minutos</a:t>
            </a:r>
            <a:endParaRPr b="1" i="0" sz="4400" u="sng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8000" y="1540080"/>
            <a:ext cx="4723920" cy="472392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1512000" y="6552000"/>
            <a:ext cx="7344000" cy="3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Adrián Arroyo Calle – </a:t>
            </a:r>
            <a:r>
              <a:rPr b="0" i="0" lang="es-E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https://blog.adrianistan.eu</a:t>
            </a: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@aarroyoca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Exactamente igual pero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Some =&gt; Ok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None =&gt; Err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Manejo de errores en Rust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Sin excepciones, códigos de error y NULLs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La seguridad final del programa dependerá de como tratemos los Result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Dudas después del resto de charlas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¡Gracias por asistir!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-1511640" y="177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Rust...¿qué?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504000" y="1769040"/>
            <a:ext cx="4464000" cy="5646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Tres principios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Seguridad 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Rendimiento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Concurrencia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5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s-E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Apoyado por Mozilla para la construcción de Servo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Muchos conceptos de lenguajes funcionales (OCaml, Haskell)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Soporta OOP y Generics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Capaz de comunicarse con C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Software libre. Existe una implementación oficial con LLVM. GCC trabaja en otra ahora mismo.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Lenguaje sustituto a C y C++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8000" y="0"/>
            <a:ext cx="5083560" cy="755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Préstamos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Concepto para garantizar la seguridad de las operaciones sin usar GC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El compilador genera error si detecta una situación insegura. Muy estricto.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Cada dato tiene un dueño, que lo puede transferir, prestar en modo lectura o prestar en modo escritura.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60" y="2016000"/>
            <a:ext cx="7813440" cy="28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7720" y="1224000"/>
            <a:ext cx="7135920" cy="4608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504000" y="4024440"/>
            <a:ext cx="9071640" cy="3391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Hemos transferido de dueño el vector. Los datos ya no pueden ser usados por x porque ahora el dueño es y.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Podría prestarlo en modo lectura.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000" y="288000"/>
            <a:ext cx="8414280" cy="30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Prestando ahora bien hecho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400" y="1728000"/>
            <a:ext cx="8724600" cy="31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55400" y="4392000"/>
            <a:ext cx="5376600" cy="30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Prestando en modo escritura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400" y="1768680"/>
            <a:ext cx="6393600" cy="309996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1224000" y="5544000"/>
            <a:ext cx="6624000" cy="15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Solo puede haber 1 préstamo activo en modo escritura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s-ES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En Rust las variables son inmutables por defecto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Manejo de errores (Option/Result)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Rust usa en toda su API Option y Result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Similares a std::optional de C++ y Optional de Java 8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No existen punteros NULL en Rust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Usa Option si la operación puede devolver/necesitar algo pero no es error si no se provee nada.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304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s-ES" sz="3200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Usa Result para manejar casos de éxito y de error</a:t>
            </a:r>
            <a:endParaRPr b="0" sz="3200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400" u="sng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Option</a:t>
            </a:r>
            <a:endParaRPr b="1" sz="4400" u="sng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7920" y="1523160"/>
            <a:ext cx="8029800" cy="3948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